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8241-A3D0-A077-A351-1D0834A47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984FD-BE23-489A-7923-63C4C74CE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71056-66F4-C2B7-8439-11D706C0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B686-DFFA-8A7A-2BCC-9D6FE3C7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BE6D-19F7-EADF-1CBD-E2CEBB7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011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9AF6-9404-25D4-23EF-43322631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ED768-20EB-8D94-F04F-C6330283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7622-83B5-FDDB-45CC-6F8F7F94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82309-2CE5-AB7A-A9E9-111BAF5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A835-42B0-523F-3F84-9462C1B2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77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59CE1-2262-E898-4A6F-197F2788C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B1FC4-B714-2CC5-F93D-936157D59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65CC-D037-0C9F-9B7D-F4955053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809F-AACB-EA1F-39A8-DEB4C70F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CF5D3-67F4-A6C9-DD57-0344BB74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601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D904-A46B-DB2A-A0A5-5727DA0F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01A6-D838-5226-DECA-F4C920EA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DE9A-F8C2-F219-B4A1-5D32F544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D437-2B89-3495-B028-594B0B9F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4992-62D4-9E88-0AA4-A5C2912B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256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85FE-8C18-E7FB-7B68-2DCC99C2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07B0-54A0-34F4-4CDC-7A59B80BA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ABC8F-6A25-8C7B-BB11-EB1FD120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A5E7-E439-F18A-8D0B-93459D3C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CB97-4D90-BEB4-8D90-1CD52A5A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095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6164-4FB2-C15F-E5C3-EA2C8FFB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FDFA-ED7B-F13C-6C01-974354B7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42A88-34EC-DFA7-85C0-28F6F44B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E9F4-238B-DD1F-1726-41A95E86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99B78-1766-4D43-F635-F1C098A7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4EBC2-41D7-0503-727F-6755AC1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06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9565-95CF-25A3-0ADF-35C81C69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235AC-B21A-165C-2EE9-E0B10840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F2722-1D96-3850-E8DD-9CC5BFE0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E11D3-E92A-1AFE-ED86-F20744CAE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7D5C-F473-851E-BF47-5B0AE3684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3691B-59DA-65D3-F494-D0A5872E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1DA34-C9A4-DA4A-D5BA-62C2335A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FB038-F010-8753-A811-D62CBB55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419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EA84-E520-3EDA-231F-12C10680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28D20-A5B1-CBB8-8C63-D2D018C4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9F364-D5C6-1A8B-BC1E-89111F03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DF533-06D8-A969-D72C-9E41CC71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871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27348-534D-0D22-BB27-46C8F3F3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12BEB-C409-3E69-8D39-99D871BE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628B4-AE9D-1579-E4BB-4CC5831F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252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43C-C445-BC30-C003-7E3FDC99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E542-1639-C918-0BE4-7709BBA4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CBBC0-5B39-FA21-8A57-F0C077FB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C0242-6806-8850-68DA-E1D1B122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74EA2-B7F7-167E-EAAE-21FDEA05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BB30A-B9AB-B46F-2293-22E0CFDA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61B-D43C-DDA2-481F-C3EB176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21D31-68D3-4EF7-65EE-BDD8FF8E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D7072-A1DF-89F1-8A4A-81078D53B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D682A-AAD3-81AD-829D-CD4FE309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1C6C3-1EFF-B11B-ACF5-38D8E4D8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6A072-F694-5054-E2CD-9503294B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335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03DDF-0B5E-A4DF-2EB6-E710C85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8DA5-B448-D25B-F5EC-4BA0CFE4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575D-E4AF-3655-3EDE-2A1788002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1687-5328-9447-9784-60516AF26F12}" type="datetimeFigureOut">
              <a:rPr lang="en-NL" smtClean="0"/>
              <a:t>02/03/2023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2442A-F98F-1362-7E10-5D9F9DBC0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3D61-6F1C-273C-56CF-DD44DE62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629D-B051-BF4E-98AF-3E613558F6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28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6041-DE35-7E94-A237-EA35FD33F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162" y="667265"/>
            <a:ext cx="7648833" cy="469557"/>
          </a:xfrm>
        </p:spPr>
        <p:txBody>
          <a:bodyPr anchor="ctr">
            <a:normAutofit/>
          </a:bodyPr>
          <a:lstStyle/>
          <a:p>
            <a:pPr algn="l"/>
            <a:r>
              <a:rPr lang="en-NL" sz="1800" dirty="0">
                <a:latin typeface="+mn-lt"/>
              </a:rPr>
              <a:t>I, [</a:t>
            </a:r>
            <a:r>
              <a:rPr lang="en-NL" sz="1800" b="1" dirty="0">
                <a:latin typeface="+mn-lt"/>
              </a:rPr>
              <a:t>YOUR NAME</a:t>
            </a:r>
            <a:r>
              <a:rPr lang="en-NL" sz="1800" dirty="0">
                <a:latin typeface="+mn-lt"/>
              </a:rPr>
              <a:t>],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4275C-948C-2246-FDD4-C775C4D0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820" y="5423338"/>
            <a:ext cx="4130566" cy="1140179"/>
          </a:xfrm>
        </p:spPr>
        <p:txBody>
          <a:bodyPr anchor="ctr">
            <a:normAutofit/>
          </a:bodyPr>
          <a:lstStyle/>
          <a:p>
            <a:r>
              <a:rPr lang="en-NL" sz="3000" b="1" dirty="0">
                <a:solidFill>
                  <a:schemeClr val="bg1"/>
                </a:solidFill>
              </a:rPr>
              <a:t>YOUR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E0242B-8825-0E72-982B-1B09614C8884}"/>
              </a:ext>
            </a:extLst>
          </p:cNvPr>
          <p:cNvSpPr txBox="1">
            <a:spLocks/>
          </p:cNvSpPr>
          <p:nvPr/>
        </p:nvSpPr>
        <p:spPr>
          <a:xfrm>
            <a:off x="4794422" y="1915298"/>
            <a:ext cx="6808573" cy="90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b</a:t>
            </a:r>
            <a:r>
              <a:rPr lang="en-NL" sz="1800" dirty="0">
                <a:latin typeface="+mn-lt"/>
              </a:rPr>
              <a:t>y supporting the UN 2023 Water Conference commitment to make water-related data, information and knowledge open access, and I,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714B6D-2D77-B971-B2D5-8C289CD6C668}"/>
              </a:ext>
            </a:extLst>
          </p:cNvPr>
          <p:cNvSpPr txBox="1">
            <a:spLocks/>
          </p:cNvSpPr>
          <p:nvPr/>
        </p:nvSpPr>
        <p:spPr>
          <a:xfrm>
            <a:off x="5622324" y="3595818"/>
            <a:ext cx="5980671" cy="1037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b</a:t>
            </a:r>
            <a:r>
              <a:rPr lang="en-NL" sz="1800" dirty="0">
                <a:latin typeface="+mn-lt"/>
              </a:rPr>
              <a:t>y [</a:t>
            </a:r>
            <a:r>
              <a:rPr lang="en-NL" sz="1800" b="1" dirty="0">
                <a:latin typeface="+mn-lt"/>
              </a:rPr>
              <a:t>DESCRIBE HOW YOU CONTRIBUTE TO OPEN ACCESS WATER DATA, INFORMATION OR KNOWLEDGE</a:t>
            </a:r>
            <a:r>
              <a:rPr lang="en-NL" sz="1800" dirty="0">
                <a:latin typeface="+mn-lt"/>
              </a:rPr>
              <a:t>], and,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52B239-4A7D-8902-96BB-C97DECE901A7}"/>
              </a:ext>
            </a:extLst>
          </p:cNvPr>
          <p:cNvSpPr txBox="1">
            <a:spLocks/>
          </p:cNvSpPr>
          <p:nvPr/>
        </p:nvSpPr>
        <p:spPr>
          <a:xfrm>
            <a:off x="6301946" y="5301049"/>
            <a:ext cx="5301049" cy="1262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+mn-lt"/>
              </a:rPr>
              <a:t>to</a:t>
            </a:r>
            <a:r>
              <a:rPr lang="en-NL" sz="1800" dirty="0">
                <a:latin typeface="+mn-lt"/>
              </a:rPr>
              <a:t> [</a:t>
            </a:r>
            <a:r>
              <a:rPr lang="en-NL" sz="1800" b="1" dirty="0">
                <a:latin typeface="+mn-lt"/>
              </a:rPr>
              <a:t>ADD ORGANISATION/INDIVIDUAL YOU CHALLENGE TO ALSO JOIN THE #OPENWATERDATA CAMPAIGN</a:t>
            </a:r>
            <a:r>
              <a:rPr lang="en-NL" sz="1800" dirty="0">
                <a:latin typeface="+mn-lt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61964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I, [YOUR NAME],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I, [YOUR NAME],</dc:title>
  <dc:creator>Stefan Siepman</dc:creator>
  <cp:lastModifiedBy>Stefan Siepman</cp:lastModifiedBy>
  <cp:revision>3</cp:revision>
  <dcterms:created xsi:type="dcterms:W3CDTF">2023-02-20T12:49:58Z</dcterms:created>
  <dcterms:modified xsi:type="dcterms:W3CDTF">2023-03-02T09:11:19Z</dcterms:modified>
</cp:coreProperties>
</file>